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6" r:id="rId13"/>
  </p:sldMasterIdLst>
  <p:notesMasterIdLst>
    <p:notesMasterId r:id="rId17"/>
  </p:notesMasterIdLst>
  <p:handoutMasterIdLst>
    <p:handoutMasterId r:id="rId15"/>
  </p:handoutMasterIdLst>
  <p:sldIdLst>
    <p:sldId id="276" r:id="rId19"/>
    <p:sldId id="258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75" r:id="rId31"/>
    <p:sldId id="265" r:id="rId32"/>
    <p:sldId id="287" r:id="rId33"/>
    <p:sldId id="288" r:id="rId34"/>
    <p:sldId id="290" r:id="rId35"/>
    <p:sldId id="291" r:id="rId36"/>
    <p:sldId id="272" r:id="rId37"/>
    <p:sldId id="27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3767" autoAdjust="0"/>
  </p:normalViewPr>
  <p:slideViewPr>
    <p:cSldViewPr snapToGrid="0" snapToObjects="1">
      <p:cViewPr varScale="1">
        <p:scale>
          <a:sx n="76" d="100"/>
          <a:sy n="76" d="100"/>
        </p:scale>
        <p:origin x="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995193104827.jpeg"></Relationship><Relationship Id="rId3" Type="http://schemas.openxmlformats.org/officeDocument/2006/relationships/image" Target="../media/fImage6995193115436.jpeg"></Relationship><Relationship Id="rId4" Type="http://schemas.openxmlformats.org/officeDocument/2006/relationships/image" Target="../media/fImage6995193122391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995193144604.jpeg"></Relationship><Relationship Id="rId3" Type="http://schemas.openxmlformats.org/officeDocument/2006/relationships/image" Target="../media/fImage6995193183902.jpeg"></Relationship><Relationship Id="rId4" Type="http://schemas.openxmlformats.org/officeDocument/2006/relationships/image" Target="../media/fImage699519319153.jpeg"></Relationship><Relationship Id="rId5" Type="http://schemas.openxmlformats.org/officeDocument/2006/relationships/image" Target="../media/fImage699519320292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995193222382.jpeg"></Relationship><Relationship Id="rId3" Type="http://schemas.openxmlformats.org/officeDocument/2006/relationships/image" Target="../media/fImage6995193277421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1290743288716.jpe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6" Type="http://schemas.openxmlformats.org/officeDocument/2006/relationships/image" Target="../media/fImage12395613299718.jpeg"></Relationship><Relationship Id="rId7" Type="http://schemas.openxmlformats.org/officeDocument/2006/relationships/image" Target="../media/fImage1841443309895.png"></Relationship><Relationship Id="rId8" Type="http://schemas.openxmlformats.org/officeDocument/2006/relationships/image" Target="../media/fImage1249303315447.png"></Relationship><Relationship Id="rId9" Type="http://schemas.openxmlformats.org/officeDocument/2006/relationships/image" Target="../media/fImage2401543321726.png"></Relationship><Relationship Id="rId10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3424771.jpeg"></Relationship><Relationship Id="rId3" Type="http://schemas.openxmlformats.org/officeDocument/2006/relationships/image" Target="../media/fImage2006313431538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3471869.jpeg"></Relationship><Relationship Id="rId3" Type="http://schemas.openxmlformats.org/officeDocument/2006/relationships/image" Target="../media/fImage231614348991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3555667.jpeg"></Relationship><Relationship Id="rId3" Type="http://schemas.openxmlformats.org/officeDocument/2006/relationships/image" Target="../media/fImage1743233566299.png"></Relationship><Relationship Id="rId4" Type="http://schemas.openxmlformats.org/officeDocument/2006/relationships/image" Target="../media/fImage12395613577035.jpe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3649894.jpeg"></Relationship><Relationship Id="rId3" Type="http://schemas.openxmlformats.org/officeDocument/2006/relationships/image" Target="../media/fImage914693658703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123956120141.jpeg"></Relationship><Relationship Id="rId4" Type="http://schemas.openxmlformats.org/officeDocument/2006/relationships/image" Target="../media/fImage12395612048467.jpeg"></Relationship><Relationship Id="rId5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2636334.jpeg"></Relationship><Relationship Id="rId3" Type="http://schemas.openxmlformats.org/officeDocument/2006/relationships/image" Target="../media/fImage12395612666500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2709169.jpeg"></Relationship><Relationship Id="rId3" Type="http://schemas.openxmlformats.org/officeDocument/2006/relationships/image" Target="../media/fImage1239561274572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2751478.jpeg"></Relationship><Relationship Id="rId3" Type="http://schemas.openxmlformats.org/officeDocument/2006/relationships/image" Target="../media/fImage12395612799358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395612816962.jpeg"></Relationship><Relationship Id="rId3" Type="http://schemas.openxmlformats.org/officeDocument/2006/relationships/image" Target="../media/fImage12395612854464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016742905705.jpeg"></Relationship><Relationship Id="rId3" Type="http://schemas.openxmlformats.org/officeDocument/2006/relationships/image" Target="../media/fImage6016742918145.jpeg"></Relationship><Relationship Id="rId4" Type="http://schemas.openxmlformats.org/officeDocument/2006/relationships/image" Target="../media/fImage6016742923281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016742996827.jpeg"></Relationship><Relationship Id="rId3" Type="http://schemas.openxmlformats.org/officeDocument/2006/relationships/image" Target="../media/fImage6016742989961.jpeg"></Relationship><Relationship Id="rId4" Type="http://schemas.openxmlformats.org/officeDocument/2006/relationships/image" Target="../media/fImage601674294491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016743032995.jpeg"></Relationship><Relationship Id="rId3" Type="http://schemas.openxmlformats.org/officeDocument/2006/relationships/image" Target="../media/fImage6016743051942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3365" y="1039495"/>
            <a:ext cx="9145270" cy="824865"/>
          </a:xfrm>
          <a:prstGeom prst="rect">
            <a:avLst/>
          </a:prstGeo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Clone cording – 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/>
            </a:r>
            <a:b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</a:br>
            <a:r>
              <a:rPr lang="ko-KR" altLang="en-US" sz="4400">
                <a:latin typeface="Arial Rounded MT Bold" charset="0"/>
                <a:ea typeface="Arial Rounded MT Bold" charset="0"/>
                <a:cs typeface="Aharoni" charset="0"/>
              </a:rPr>
              <a:t>W3.CSS Template</a:t>
            </a:r>
            <a:r>
              <a:rPr lang="en-US" altLang="ko-KR" sz="4400">
                <a:latin typeface="Arial Rounded MT Bold" charset="0"/>
                <a:ea typeface="Arial Rounded MT Bold" charset="0"/>
                <a:cs typeface="Aharoni" charset="0"/>
              </a:rPr>
              <a:t>(2)</a:t>
            </a:r>
            <a:endParaRPr lang="ko-KR" altLang="en-US" sz="4400">
              <a:latin typeface="Arial Rounded MT Bold" charset="0"/>
              <a:ea typeface="Arial Rounded MT Bold" charset="0"/>
              <a:cs typeface="Aharoni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9628505" y="5329555"/>
            <a:ext cx="2432685" cy="16567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22.09.</a:t>
            </a:r>
            <a:r>
              <a:rPr lang="en-US" altLang="ko-KR" sz="3200">
                <a:latin typeface="Arial Rounded MT Bold" charset="0"/>
                <a:ea typeface="Arial Rounded MT Bold" charset="0"/>
              </a:rPr>
              <a:t>20.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3200">
                <a:latin typeface="Arial Rounded MT Bold" charset="0"/>
                <a:ea typeface="Arial Rounded MT Bold" charset="0"/>
              </a:rPr>
              <a:t>김다보미</a:t>
            </a:r>
            <a:endParaRPr lang="ko-KR" altLang="en-US" sz="32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40D1-247D-F94C-52E7-B9C3B4297E88}"/>
              </a:ext>
            </a:extLst>
          </p:cNvPr>
          <p:cNvSpPr txBox="1"/>
          <p:nvPr/>
        </p:nvSpPr>
        <p:spPr>
          <a:xfrm>
            <a:off x="1090930" y="3241040"/>
            <a:ext cx="6401435" cy="26758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28600" indent="-228600" latinLnBrk="0">
              <a:lnSpc>
                <a:spcPct val="114999"/>
              </a:lnSpc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1. 최종 완성본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2.HTML DOM 구조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3. 각 파트 별 CSS 코드 구현과 결과 (부분 스크린샷)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4. 작업 도중 겪은 에러 상황과 해결 과정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228600" indent="-228600" rtl="0" algn="l" defTabSz="914400" eaLnBrk="1" latinLnBrk="0" hangingPunct="1">
              <a:lnSpc>
                <a:spcPct val="114999"/>
              </a:lnSpc>
              <a:spcBef>
                <a:spcPts val="1000"/>
              </a:spcBef>
              <a:buFontTx/>
              <a:buNone/>
            </a:pPr>
            <a:r>
              <a:rPr lang="ko-KR" altLang="en-US" sz="2000">
                <a:solidFill>
                  <a:schemeClr val="bg2">
                    <a:lumMod val="50000"/>
                  </a:schemeClr>
                </a:solidFill>
                <a:latin typeface="Arial Rounded MT Bold" charset="0"/>
                <a:ea typeface="Arial Rounded MT Bold" charset="0"/>
              </a:rPr>
              <a:t>5. 총 작업 시간 및 소감</a:t>
            </a: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  <a:p>
            <a:pPr marL="0" indent="0" latinLnBrk="0">
              <a:buFontTx/>
              <a:buNone/>
            </a:pPr>
            <a:endParaRPr lang="ko-KR" altLang="en-US" sz="2000">
              <a:solidFill>
                <a:schemeClr val="bg2">
                  <a:lumMod val="50000"/>
                </a:schemeClr>
              </a:solidFill>
              <a:latin typeface="Arial Rounded MT Bold" charset="0"/>
              <a:ea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1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23" descr="C:/Users/cdabo/AppData/Roaming/PolarisOffice/ETemp/17380_12043536/fImage6995193104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63300" y="31115"/>
            <a:ext cx="510540" cy="679704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30480"/>
            <a:ext cx="697230" cy="296227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4" descr="C:/Users/cdabo/AppData/Roaming/PolarisOffice/ETemp/17380_12043536/fImage6995193115436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0"/>
          <a:stretch>
            <a:fillRect/>
          </a:stretch>
        </p:blipFill>
        <p:spPr>
          <a:xfrm rot="0">
            <a:off x="3128645" y="718185"/>
            <a:ext cx="2139950" cy="5718175"/>
          </a:xfrm>
          <a:prstGeom prst="rect"/>
          <a:noFill/>
        </p:spPr>
      </p:pic>
      <p:pic>
        <p:nvPicPr>
          <p:cNvPr id="13" name="그림 25" descr="C:/Users/cdabo/AppData/Roaming/PolarisOffice/ETemp/17380_12043536/fImage69951931223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56828"/>
          <a:stretch>
            <a:fillRect/>
          </a:stretch>
        </p:blipFill>
        <p:spPr>
          <a:xfrm rot="0">
            <a:off x="6172200" y="553085"/>
            <a:ext cx="1945005" cy="6016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7380_12043536/fImage699519314460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63300" y="31115"/>
            <a:ext cx="510540" cy="679704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2900045"/>
            <a:ext cx="697230" cy="305498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26" descr="C:/Users/cdabo/AppData/Roaming/PolarisOffice/ETemp/17380_12043536/fImage699519318390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4" b="41795"/>
          <a:stretch>
            <a:fillRect/>
          </a:stretch>
        </p:blipFill>
        <p:spPr>
          <a:xfrm rot="0">
            <a:off x="2183130" y="1466215"/>
            <a:ext cx="2139950" cy="4427855"/>
          </a:xfrm>
          <a:prstGeom prst="rect"/>
          <a:noFill/>
        </p:spPr>
      </p:pic>
      <p:pic>
        <p:nvPicPr>
          <p:cNvPr id="15" name="그림 27" descr="C:/Users/cdabo/AppData/Roaming/PolarisOffice/ETemp/17380_12043536/fImage699519319153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47" b="22882"/>
          <a:stretch>
            <a:fillRect/>
          </a:stretch>
        </p:blipFill>
        <p:spPr>
          <a:xfrm rot="0">
            <a:off x="4754245" y="1127125"/>
            <a:ext cx="1945005" cy="5104765"/>
          </a:xfrm>
          <a:prstGeom prst="rect"/>
          <a:noFill/>
        </p:spPr>
      </p:pic>
      <p:pic>
        <p:nvPicPr>
          <p:cNvPr id="16" name="그림 28" descr="C:/Users/cdabo/AppData/Roaming/PolarisOffice/ETemp/17380_12043536/fImage69951932029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6" b="12534"/>
          <a:stretch>
            <a:fillRect/>
          </a:stretch>
        </p:blipFill>
        <p:spPr>
          <a:xfrm rot="0">
            <a:off x="7121525" y="2100580"/>
            <a:ext cx="1945005" cy="2654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완성본(mobile)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7380_12043536/fImage699519322238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63300" y="31115"/>
            <a:ext cx="510540" cy="679704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1078845" y="5944235"/>
            <a:ext cx="697230" cy="9150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그림 29" descr="C:/Users/cdabo/AppData/Roaming/PolarisOffice/ETemp/17380_12043536/fImage699519327742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51"/>
          <a:stretch>
            <a:fillRect/>
          </a:stretch>
        </p:blipFill>
        <p:spPr>
          <a:xfrm rot="0">
            <a:off x="4194810" y="655955"/>
            <a:ext cx="3441065" cy="5893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91154D1-F750-341C-E049-918396302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0"/>
            <a:ext cx="25996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  <a:tabLst>
                <a:tab pos="1979930" algn="l"/>
              </a:tabLst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02 Dom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구조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9" name="그림 30" descr="C:/Users/cdabo/AppData/Roaming/PolarisOffice/ETemp/17380_12043536/fImage1290743288716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 b="7648"/>
          <a:stretch>
            <a:fillRect/>
          </a:stretch>
        </p:blipFill>
        <p:spPr>
          <a:xfrm rot="0">
            <a:off x="579120" y="666115"/>
            <a:ext cx="10991850" cy="60477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84880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xfrm rot="0">
            <a:off x="0" y="7620"/>
            <a:ext cx="5309235" cy="65976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공통&amp;top&amp;nav&amp;header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31" descr="C:/Users/cdabo/AppData/Roaming/PolarisOffice/ETemp/17380_12043536/fImage1239561329971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3"/>
          <a:stretch>
            <a:fillRect/>
          </a:stretch>
        </p:blipFill>
        <p:spPr>
          <a:xfrm rot="0">
            <a:off x="3331210" y="708660"/>
            <a:ext cx="8639810" cy="4626610"/>
          </a:xfrm>
          <a:prstGeom prst="rect"/>
          <a:noFill/>
        </p:spPr>
      </p:pic>
      <p:pic>
        <p:nvPicPr>
          <p:cNvPr id="7" name="그림 32" descr="C:/Users/cdabo/AppData/Roaming/PolarisOffice/ETemp/17380_12043536/fImage184144330989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820" y="727710"/>
            <a:ext cx="2696845" cy="4942205"/>
          </a:xfrm>
          <a:prstGeom prst="rect"/>
          <a:noFill/>
        </p:spPr>
      </p:pic>
      <p:pic>
        <p:nvPicPr>
          <p:cNvPr id="8" name="그림 33" descr="C:/Users/cdabo/AppData/Roaming/PolarisOffice/ETemp/17380_12043536/fImage124930331544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54490" y="4089400"/>
            <a:ext cx="2582545" cy="2511425"/>
          </a:xfrm>
          <a:prstGeom prst="rect"/>
          <a:noFill/>
        </p:spPr>
      </p:pic>
      <p:pic>
        <p:nvPicPr>
          <p:cNvPr id="9" name="그림 34" descr="C:/Users/cdabo/AppData/Roaming/PolarisOffice/ETemp/17380_12043536/fImage2401543321726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34030" y="3197225"/>
            <a:ext cx="3515995" cy="3587115"/>
          </a:xfrm>
          <a:prstGeom prst="rect"/>
          <a:noFill/>
        </p:spPr>
      </p:pic>
      <p:cxnSp>
        <p:nvCxnSpPr>
          <p:cNvPr id="10" name="도형 35"/>
          <p:cNvCxnSpPr/>
          <p:nvPr/>
        </p:nvCxnSpPr>
        <p:spPr>
          <a:xfrm rot="0" flipV="1">
            <a:off x="3023235" y="901700"/>
            <a:ext cx="349250" cy="164465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38"/>
          <p:cNvCxnSpPr/>
          <p:nvPr/>
        </p:nvCxnSpPr>
        <p:spPr>
          <a:xfrm rot="0" flipH="1" flipV="1">
            <a:off x="8752205" y="5339080"/>
            <a:ext cx="502920" cy="482600"/>
          </a:xfrm>
          <a:prstGeom prst="straightConnector1"/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2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projects)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2" name="그림 39" descr="C:/Users/cdabo/AppData/Roaming/PolarisOffice/ETemp/17380_12043536/fImage1239561342477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0" b="60368"/>
          <a:stretch>
            <a:fillRect/>
          </a:stretch>
        </p:blipFill>
        <p:spPr>
          <a:xfrm rot="0">
            <a:off x="236220" y="1656080"/>
            <a:ext cx="8352790" cy="3915410"/>
          </a:xfrm>
          <a:prstGeom prst="rect"/>
          <a:noFill/>
        </p:spPr>
      </p:pic>
      <p:pic>
        <p:nvPicPr>
          <p:cNvPr id="13" name="그림 40" descr="C:/Users/cdabo/AppData/Roaming/PolarisOffice/ETemp/17380_12043536/fImage20063134315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1400" y="1393190"/>
            <a:ext cx="3412490" cy="44500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2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about)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41" descr="C:/Users/cdabo/AppData/Roaming/PolarisOffice/ETemp/17380_12043536/fImage123956134718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b="38415"/>
          <a:stretch>
            <a:fillRect/>
          </a:stretch>
        </p:blipFill>
        <p:spPr>
          <a:xfrm rot="0">
            <a:off x="348615" y="1418590"/>
            <a:ext cx="7040880" cy="4064635"/>
          </a:xfrm>
          <a:prstGeom prst="rect"/>
          <a:noFill/>
        </p:spPr>
      </p:pic>
      <p:pic>
        <p:nvPicPr>
          <p:cNvPr id="7" name="그림 42" descr="C:/Users/cdabo/AppData/Roaming/PolarisOffice/ETemp/17380_12043536/fImage231614348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57795" y="768350"/>
            <a:ext cx="4096385" cy="5311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2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contact)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Picture " descr="C:/Users/cdabo/AppData/Roaming/PolarisOffice/ETemp/17380_12043536/fImage123956135556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9" b="24237"/>
          <a:stretch>
            <a:fillRect/>
          </a:stretch>
        </p:blipFill>
        <p:spPr>
          <a:xfrm rot="0">
            <a:off x="1160145" y="710565"/>
            <a:ext cx="6427470" cy="2433320"/>
          </a:xfrm>
          <a:prstGeom prst="rect"/>
          <a:noFill/>
        </p:spPr>
      </p:pic>
      <p:pic>
        <p:nvPicPr>
          <p:cNvPr id="7" name="Picture " descr="C:/Users/cdabo/AppData/Roaming/PolarisOffice/ETemp/17380_12043536/fImage17432335662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86725" y="706755"/>
            <a:ext cx="2939415" cy="5944870"/>
          </a:xfrm>
          <a:prstGeom prst="rect"/>
          <a:noFill/>
        </p:spPr>
      </p:pic>
      <p:pic>
        <p:nvPicPr>
          <p:cNvPr id="8" name="그림 45" descr="C:/Users/cdabo/AppData/Roaming/PolarisOffice/ETemp/17380_12043536/fImage12395613577035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3" b="2662"/>
          <a:stretch>
            <a:fillRect/>
          </a:stretch>
        </p:blipFill>
        <p:spPr>
          <a:xfrm rot="0">
            <a:off x="1153795" y="3145790"/>
            <a:ext cx="6435725" cy="3519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>
            <p:ph type="title"/>
          </p:nvPr>
        </p:nvSpPr>
        <p:spPr>
          <a:xfrm rot="0">
            <a:off x="0" y="7620"/>
            <a:ext cx="5309235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03 CSS(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contact)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6" name="그림 48" descr="C:/Users/cdabo/AppData/Roaming/PolarisOffice/ETemp/17380_12043536/fImage1239561364989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20"/>
          <a:stretch>
            <a:fillRect/>
          </a:stretch>
        </p:blipFill>
        <p:spPr>
          <a:xfrm rot="0">
            <a:off x="1188720" y="768985"/>
            <a:ext cx="9828530" cy="643255"/>
          </a:xfrm>
          <a:prstGeom prst="rect"/>
          <a:noFill/>
        </p:spPr>
      </p:pic>
      <p:pic>
        <p:nvPicPr>
          <p:cNvPr id="7" name="그림 49" descr="C:/Users/cdabo/AppData/Roaming/PolarisOffice/ETemp/17380_12043536/fImage91469365870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97300" y="1660525"/>
            <a:ext cx="4596765" cy="4921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20675" y="2403475"/>
            <a:ext cx="11680825" cy="321945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sz="2400">
                <a:latin typeface="Arial Rounded MT Bold" charset="0"/>
                <a:ea typeface="Arial Rounded MT Bold" charset="0"/>
              </a:rPr>
              <a:t>Input 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요소 입력하지 않고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submit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할 경우 뜨는 메시지창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script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로 작성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, 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성공은 했지만 원본과 다르게 나타남 →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input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required 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추가하여 해결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 (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크롬 브라우저 기본기능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)</a:t>
            </a:r>
            <a:endParaRPr lang="ko-KR" altLang="en-US" sz="2400">
              <a:latin typeface="Arial Rounded MT Bold" charset="0"/>
              <a:ea typeface="Arial Rounded MT Bold" charset="0"/>
            </a:endParaRPr>
          </a:p>
          <a:p>
            <a:pPr marL="254000" indent="-254000" latinLnBrk="0">
              <a:lnSpc>
                <a:spcPct val="100000"/>
              </a:lnSpc>
              <a:buFont typeface="Wingdings"/>
              <a:buChar char=""/>
            </a:pPr>
            <a:r>
              <a:rPr lang="en-US" altLang="ko-KR" sz="2400">
                <a:latin typeface="Arial Rounded MT Bold" charset="0"/>
                <a:ea typeface="Arial Rounded MT Bold" charset="0"/>
              </a:rPr>
              <a:t>About section img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크기만 조절하니까 다른 글자들 길이가 줄어들지 않음 →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.team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태그에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width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값 지정하고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, img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에 </a:t>
            </a:r>
            <a:r>
              <a:rPr lang="en-US" altLang="ko-KR" sz="2400">
                <a:latin typeface="Arial Rounded MT Bold" charset="0"/>
                <a:ea typeface="Arial Rounded MT Bold" charset="0"/>
              </a:rPr>
              <a:t>width:100%; </a:t>
            </a:r>
            <a:r>
              <a:rPr lang="ko-KR" altLang="en-US" sz="2400">
                <a:latin typeface="Arial Rounded MT Bold" charset="0"/>
                <a:ea typeface="Arial Rounded MT Bold" charset="0"/>
              </a:rPr>
              <a:t>속성 적용하여 해결</a:t>
            </a:r>
            <a:endParaRPr lang="ko-KR" altLang="en-US" sz="24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D8DE54-F5C8-E3DA-2D3C-B6716FEA44AE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2840355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04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에러 사항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7" name="그림 2" descr="C:/Users/cdabo/AppData/Roaming/PolarisOffice/ETemp/17380_12043536/fImage1239561201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도형 3"/>
          <p:cNvSpPr>
            <a:spLocks/>
          </p:cNvSpPr>
          <p:nvPr/>
        </p:nvSpPr>
        <p:spPr>
          <a:xfrm rot="0">
            <a:off x="9244330" y="20320"/>
            <a:ext cx="2778125" cy="14865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8" descr="C:/Users/cdabo/AppData/Roaming/PolarisOffice/ETemp/17380_12043536/fImage1239561204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3"/>
          <a:stretch>
            <a:fillRect/>
          </a:stretch>
        </p:blipFill>
        <p:spPr>
          <a:xfrm rot="0">
            <a:off x="482600" y="1410335"/>
            <a:ext cx="8341995" cy="44691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91135" y="2092325"/>
            <a:ext cx="11680825" cy="29165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3.5</a:t>
            </a:r>
            <a:r>
              <a:rPr lang="ko-KR" altLang="en-US" sz="2000">
                <a:latin typeface="Arial Rounded MT Bold" charset="0"/>
                <a:ea typeface="Arial Rounded MT Bold" charset="0"/>
              </a:rPr>
              <a:t>시간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전에 했던 클론코딩과 비슷한 구조여서 비교적 수월했다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정렬해야될 게 많아서 조금 헷갈렸다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이전 클론코딩에서 발견하지 못했던 부분이 있었던 걸 알았고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,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2000">
                <a:latin typeface="Arial Rounded MT Bold" charset="0"/>
                <a:ea typeface="Arial Rounded MT Bold" charset="0"/>
              </a:rPr>
              <a:t>그만큼 꼼꼼히 보려고 노력했다</a:t>
            </a:r>
            <a:r>
              <a:rPr lang="en-US" altLang="ko-KR" sz="2000">
                <a:latin typeface="Arial Rounded MT Bold" charset="0"/>
                <a:ea typeface="Arial Rounded MT Bold" charset="0"/>
              </a:rPr>
              <a:t>.</a:t>
            </a:r>
            <a:endParaRPr lang="ko-KR" altLang="en-US" sz="2000">
              <a:latin typeface="Arial Rounded MT Bold" charset="0"/>
              <a:ea typeface="Arial Rounded MT Bold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lang="ko-KR" altLang="en-US" sz="2000">
              <a:latin typeface="Arial Rounded MT Bold" charset="0"/>
              <a:ea typeface="Arial Rounded MT 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0B0A579-6ABD-80F7-73EF-78FE4AC876A8}"/>
              </a:ext>
            </a:extLst>
          </p:cNvPr>
          <p:cNvSpPr txBox="1">
            <a:spLocks/>
          </p:cNvSpPr>
          <p:nvPr/>
        </p:nvSpPr>
        <p:spPr>
          <a:xfrm>
            <a:off x="0" y="7620"/>
            <a:ext cx="3514090" cy="65976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05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총 작업시간 </a:t>
            </a:r>
            <a:r>
              <a:rPr lang="en-US" altLang="ko-KR" sz="2800">
                <a:latin typeface="Arial Rounded MT Bold" charset="0"/>
                <a:ea typeface="Arial Rounded MT Bold" charset="0"/>
              </a:rPr>
              <a:t>&amp;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소감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7380_12043536/fImage1239561263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1452880"/>
            <a:ext cx="2778125" cy="126365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9" descr="C:/Users/cdabo/AppData/Roaming/PolarisOffice/ETemp/17380_12043536/fImage1239561266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0" b="60368"/>
          <a:stretch>
            <a:fillRect/>
          </a:stretch>
        </p:blipFill>
        <p:spPr>
          <a:xfrm rot="0">
            <a:off x="481965" y="1779905"/>
            <a:ext cx="8352790" cy="3915410"/>
          </a:xfrm>
          <a:prstGeom prst="rect"/>
          <a:noFill/>
        </p:spPr>
      </p:pic>
      <p:sp>
        <p:nvSpPr>
          <p:cNvPr id="10" name="텍스트 상자 12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7380_12043536/fImage1239561270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2692400"/>
            <a:ext cx="2778125" cy="152019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3" descr="C:/Users/cdabo/AppData/Roaming/PolarisOffice/ETemp/17380_12043536/fImage1239561274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b="38415"/>
          <a:stretch>
            <a:fillRect/>
          </a:stretch>
        </p:blipFill>
        <p:spPr>
          <a:xfrm rot="0">
            <a:off x="481965" y="1285240"/>
            <a:ext cx="8352790" cy="4827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7380_12043536/fImage123956127514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4165600"/>
            <a:ext cx="2778125" cy="97980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2" name="그림 14" descr="C:/Users/cdabo/AppData/Roaming/PolarisOffice/ETemp/17380_12043536/fImage1239561279935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9" b="24237"/>
          <a:stretch>
            <a:fillRect/>
          </a:stretch>
        </p:blipFill>
        <p:spPr>
          <a:xfrm rot="0">
            <a:off x="481965" y="1991995"/>
            <a:ext cx="8383905" cy="31877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" descr="C:/Users/cdabo/AppData/Roaming/PolarisOffice/ETemp/17380_12043536/fImage1239561281696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16085" y="61595"/>
            <a:ext cx="2644140" cy="672338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9244330" y="5161280"/>
            <a:ext cx="2778125" cy="166433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완성본(desktop)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3" name="그림 16" descr="C:/Users/cdabo/AppData/Roaming/PolarisOffice/ETemp/17380_12043536/fImage1239561285446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3"/>
          <a:stretch>
            <a:fillRect/>
          </a:stretch>
        </p:blipFill>
        <p:spPr>
          <a:xfrm rot="0">
            <a:off x="481965" y="1154430"/>
            <a:ext cx="8373110" cy="5135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그림 17" descr="C:/Users/cdabo/AppData/Roaming/PolarisOffice/ETemp/17380_12043536/fImage601674290570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56875" y="30480"/>
            <a:ext cx="1209040" cy="681545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-3810"/>
            <a:ext cx="1353185" cy="257683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18" descr="C:/Users/cdabo/AppData/Roaming/PolarisOffice/ETemp/17380_12043536/fImage601674291814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28"/>
          <a:stretch>
            <a:fillRect/>
          </a:stretch>
        </p:blipFill>
        <p:spPr>
          <a:xfrm rot="0">
            <a:off x="715645" y="2436495"/>
            <a:ext cx="4396105" cy="2378710"/>
          </a:xfrm>
          <a:prstGeom prst="rect"/>
          <a:noFill/>
        </p:spPr>
      </p:pic>
      <p:pic>
        <p:nvPicPr>
          <p:cNvPr id="13" name="그림 19" descr="C:/Users/cdabo/AppData/Roaming/PolarisOffice/ETemp/17380_12043536/fImage601674292328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62402"/>
          <a:stretch>
            <a:fillRect/>
          </a:stretch>
        </p:blipFill>
        <p:spPr>
          <a:xfrm rot="0">
            <a:off x="5511800" y="612140"/>
            <a:ext cx="3709670" cy="58216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21" descr="C:/Users/cdabo/AppData/Roaming/PolarisOffice/ETemp/17380_12043536/fImage601674299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7" b="25253"/>
          <a:stretch>
            <a:fillRect/>
          </a:stretch>
        </p:blipFill>
        <p:spPr>
          <a:xfrm rot="0">
            <a:off x="5494020" y="563245"/>
            <a:ext cx="3771265" cy="5862955"/>
          </a:xfrm>
          <a:prstGeom prst="rect"/>
          <a:noFill/>
        </p:spPr>
      </p:pic>
      <p:pic>
        <p:nvPicPr>
          <p:cNvPr id="14" name="그림 20" descr="C:/Users/cdabo/AppData/Roaming/PolarisOffice/ETemp/17380_12043536/fImage601674298996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4" b="51872"/>
          <a:stretch>
            <a:fillRect/>
          </a:stretch>
        </p:blipFill>
        <p:spPr>
          <a:xfrm rot="0">
            <a:off x="718185" y="2256155"/>
            <a:ext cx="4396740" cy="2870200"/>
          </a:xfrm>
          <a:prstGeom prst="rect"/>
          <a:noFill/>
        </p:spPr>
      </p:pic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7380_12043536/fImage6016742944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556875" y="30480"/>
            <a:ext cx="1209040" cy="681545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2541270"/>
            <a:ext cx="1353185" cy="2542540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 rot="0">
            <a:off x="0" y="-2540"/>
            <a:ext cx="4192270" cy="65976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rtl="0" algn="l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800">
                <a:latin typeface="Arial Rounded MT Bold" charset="0"/>
                <a:ea typeface="Arial Rounded MT Bold" charset="0"/>
              </a:rPr>
              <a:t>01 </a:t>
            </a:r>
            <a:r>
              <a:rPr lang="ko-KR" altLang="en-US" sz="2800">
                <a:latin typeface="Arial Rounded MT Bold" charset="0"/>
                <a:ea typeface="Arial Rounded MT Bold" charset="0"/>
              </a:rPr>
              <a:t>최종 완성본(tablet)</a:t>
            </a:r>
            <a:endParaRPr lang="ko-KR" altLang="en-US" sz="2800">
              <a:latin typeface="Arial Rounded MT Bold" charset="0"/>
              <a:ea typeface="Arial Rounded MT Bold" charset="0"/>
            </a:endParaRPr>
          </a:p>
        </p:txBody>
      </p:sp>
      <p:pic>
        <p:nvPicPr>
          <p:cNvPr id="11" name="Picture " descr="C:/Users/cdabo/AppData/Roaming/PolarisOffice/ETemp/17380_12043536/fImage601674303299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0556875" y="30480"/>
            <a:ext cx="1209040" cy="681545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0484485" y="5113655"/>
            <a:ext cx="1353185" cy="1707515"/>
          </a:xfrm>
          <a:prstGeom prst="rect"/>
          <a:noFill/>
          <a:ln w="76200" cap="flat" cmpd="sng">
            <a:solidFill>
              <a:srgbClr val="FCCC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6" name="그림 22" descr="C:/Users/cdabo/AppData/Roaming/PolarisOffice/ETemp/17380_12043536/fImage601674305194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2"/>
          <a:stretch>
            <a:fillRect/>
          </a:stretch>
        </p:blipFill>
        <p:spPr>
          <a:xfrm rot="0">
            <a:off x="3679825" y="655955"/>
            <a:ext cx="4058285" cy="59137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90</Paragraphs>
  <Words>275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cdabomi</dc:creator>
  <cp:lastModifiedBy>cdabomi</cp:lastModifiedBy>
  <dc:title>PowerPoint 프레젠테이션</dc:title>
  <cp:version>9.104.137.47964</cp:version>
  <dcterms:modified xsi:type="dcterms:W3CDTF">2022-09-21T01:37:34Z</dcterms:modified>
</cp:coreProperties>
</file>